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Classic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</p:embeddedFont>
    <p:embeddedFont>
      <p:font typeface="Open Sans Bold Italics" panose="020B0604020202020204" charset="0"/>
      <p:regular r:id="rId20"/>
    </p:embeddedFont>
    <p:embeddedFont>
      <p:font typeface="Open Sans Italics" panose="020B0604020202020204" charset="0"/>
      <p:regular r:id="rId21"/>
    </p:embeddedFont>
    <p:embeddedFont>
      <p:font typeface="Open Sans Light Bold" panose="020B0604020202020204" charset="0"/>
      <p:regular r:id="rId22"/>
    </p:embeddedFont>
    <p:embeddedFont>
      <p:font typeface="Poppins Medium" panose="00000600000000000000" pitchFamily="2" charset="0"/>
      <p:regular r:id="rId23"/>
    </p:embeddedFont>
    <p:embeddedFont>
      <p:font typeface="Poppins Medium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4.svg"/><Relationship Id="rId7" Type="http://schemas.openxmlformats.org/officeDocument/2006/relationships/image" Target="../media/image17.gif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sv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48136" y="2730399"/>
            <a:ext cx="13108113" cy="0"/>
          </a:xfrm>
          <a:prstGeom prst="line">
            <a:avLst/>
          </a:prstGeom>
          <a:ln w="114300" cap="flat">
            <a:solidFill>
              <a:srgbClr val="A9DC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209434" y="163250"/>
            <a:ext cx="1797481" cy="157279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1811" y="1029610"/>
            <a:ext cx="1544013" cy="1351011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4901" y="-690295"/>
            <a:ext cx="2186935" cy="1913568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2303727" y="1505356"/>
            <a:ext cx="1323849" cy="1158368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446250" y="2619148"/>
            <a:ext cx="1323849" cy="1158368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507017" y="3580088"/>
            <a:ext cx="1028807" cy="90020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502720" y="4631061"/>
            <a:ext cx="1797481" cy="157279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5097" y="5497421"/>
            <a:ext cx="1544013" cy="1351011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314706" y="2619148"/>
            <a:ext cx="2186935" cy="1913568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2362572" y="4838275"/>
            <a:ext cx="1323849" cy="1158368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739535" y="7086959"/>
            <a:ext cx="1323849" cy="1158368"/>
            <a:chOff x="0" y="0"/>
            <a:chExt cx="812800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800303" y="8047899"/>
            <a:ext cx="1028807" cy="900206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829110" y="6411453"/>
            <a:ext cx="1544013" cy="1351011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2787681" y="8498002"/>
            <a:ext cx="1797481" cy="1572796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84356" y="9147810"/>
            <a:ext cx="1544013" cy="1351011"/>
            <a:chOff x="0" y="0"/>
            <a:chExt cx="812800" cy="711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36168" y="8472304"/>
            <a:ext cx="1544013" cy="1351011"/>
            <a:chOff x="0" y="0"/>
            <a:chExt cx="812800" cy="7112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37534" y="9258300"/>
            <a:ext cx="1251582" cy="809847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79333" y="4740683"/>
            <a:ext cx="1580762" cy="968217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5309062" y="3355649"/>
            <a:ext cx="6121304" cy="646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1"/>
              </a:lnSpc>
            </a:pPr>
            <a:endParaRPr/>
          </a:p>
          <a:p>
            <a:pPr algn="ctr">
              <a:lnSpc>
                <a:spcPts val="5417"/>
              </a:lnSpc>
            </a:pPr>
            <a:r>
              <a:rPr lang="en-US" sz="3869">
                <a:solidFill>
                  <a:srgbClr val="030F40"/>
                </a:solidFill>
                <a:latin typeface="Open Sans Bold Italics"/>
              </a:rPr>
              <a:t>Group Members</a:t>
            </a:r>
          </a:p>
          <a:p>
            <a:pPr algn="ctr">
              <a:lnSpc>
                <a:spcPts val="4997"/>
              </a:lnSpc>
            </a:pPr>
            <a:endParaRPr lang="en-US" sz="3869">
              <a:solidFill>
                <a:srgbClr val="030F40"/>
              </a:solidFill>
              <a:latin typeface="Open Sans Bold Italics"/>
            </a:endParaRPr>
          </a:p>
          <a:p>
            <a:pPr algn="ctr">
              <a:lnSpc>
                <a:spcPts val="4997"/>
              </a:lnSpc>
            </a:pPr>
            <a:endParaRPr lang="en-US" sz="3869">
              <a:solidFill>
                <a:srgbClr val="030F40"/>
              </a:solidFill>
              <a:latin typeface="Open Sans Bold Italics"/>
            </a:endParaRPr>
          </a:p>
          <a:p>
            <a:pPr algn="ctr">
              <a:lnSpc>
                <a:spcPts val="4997"/>
              </a:lnSpc>
            </a:pPr>
            <a:endParaRPr lang="en-US" sz="3869">
              <a:solidFill>
                <a:srgbClr val="030F40"/>
              </a:solidFill>
              <a:latin typeface="Open Sans Bold Italics"/>
            </a:endParaRP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Gargi Joshi  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Rutuja Ghorpade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Shivani Mohankumar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Yamini Dongaonkar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Mansi Indore</a:t>
            </a:r>
          </a:p>
          <a:p>
            <a:pPr algn="ctr">
              <a:lnSpc>
                <a:spcPts val="4997"/>
              </a:lnSpc>
            </a:pPr>
            <a:endParaRPr lang="en-US" sz="3569">
              <a:solidFill>
                <a:srgbClr val="030F40"/>
              </a:solidFill>
              <a:latin typeface="Open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300385" y="547843"/>
            <a:ext cx="13368112" cy="153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030F40"/>
                </a:solidFill>
                <a:latin typeface="Poppins Medium"/>
              </a:rPr>
              <a:t>CITI BRIDGE PROGRAM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015268" y="2120799"/>
            <a:ext cx="1197384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9ABDDF"/>
                </a:solidFill>
                <a:latin typeface="Poppins Medium"/>
              </a:rPr>
              <a:t>2022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93998" y="6282548"/>
            <a:ext cx="1151448" cy="1213133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1430366" y="4721633"/>
            <a:ext cx="6121304" cy="406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1"/>
              </a:lnSpc>
            </a:pPr>
            <a:endParaRPr/>
          </a:p>
          <a:p>
            <a:pPr algn="ctr">
              <a:lnSpc>
                <a:spcPts val="5417"/>
              </a:lnSpc>
            </a:pPr>
            <a:r>
              <a:rPr lang="en-US" sz="3869">
                <a:solidFill>
                  <a:srgbClr val="030F40"/>
                </a:solidFill>
                <a:latin typeface="Open Sans Bold Italics"/>
              </a:rPr>
              <a:t>Group No.:</a:t>
            </a:r>
            <a:r>
              <a:rPr lang="en-US" sz="3869">
                <a:solidFill>
                  <a:srgbClr val="030F40"/>
                </a:solidFill>
                <a:latin typeface="Open Sans Italics"/>
              </a:rPr>
              <a:t> </a:t>
            </a:r>
            <a:r>
              <a:rPr lang="en-US" sz="3869">
                <a:solidFill>
                  <a:srgbClr val="030F40"/>
                </a:solidFill>
                <a:latin typeface="Open Sans"/>
              </a:rPr>
              <a:t>1</a:t>
            </a:r>
          </a:p>
          <a:p>
            <a:pPr algn="ctr">
              <a:lnSpc>
                <a:spcPts val="5417"/>
              </a:lnSpc>
            </a:pPr>
            <a:r>
              <a:rPr lang="en-US" sz="3869">
                <a:solidFill>
                  <a:srgbClr val="030F40"/>
                </a:solidFill>
                <a:latin typeface="Open Sans Bold Italics"/>
              </a:rPr>
              <a:t>Group Mentor</a:t>
            </a:r>
          </a:p>
          <a:p>
            <a:pPr algn="ctr">
              <a:lnSpc>
                <a:spcPts val="5417"/>
              </a:lnSpc>
            </a:pPr>
            <a:endParaRPr lang="en-US" sz="3869">
              <a:solidFill>
                <a:srgbClr val="030F40"/>
              </a:solidFill>
              <a:latin typeface="Open Sans Bold Italics"/>
            </a:endParaRPr>
          </a:p>
          <a:p>
            <a:pPr algn="ctr">
              <a:lnSpc>
                <a:spcPts val="4997"/>
              </a:lnSpc>
            </a:pPr>
            <a:endParaRPr lang="en-US" sz="3869">
              <a:solidFill>
                <a:srgbClr val="030F40"/>
              </a:solidFill>
              <a:latin typeface="Open Sans Bold Italics"/>
            </a:endParaRP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030F40"/>
                </a:solidFill>
                <a:latin typeface="Open Sans"/>
              </a:rPr>
              <a:t>Harsh Singhal</a:t>
            </a:r>
          </a:p>
          <a:p>
            <a:pPr algn="ctr">
              <a:lnSpc>
                <a:spcPts val="4997"/>
              </a:lnSpc>
            </a:pPr>
            <a:endParaRPr lang="en-US" sz="3569">
              <a:solidFill>
                <a:srgbClr val="030F4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40087" y="954319"/>
            <a:ext cx="1797481" cy="157279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722288" y="409568"/>
            <a:ext cx="1544013" cy="1351011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6962201" y="-1436261"/>
            <a:ext cx="2186935" cy="191356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9211794" y="-695945"/>
            <a:ext cx="1323849" cy="115836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25586" y="1161532"/>
            <a:ext cx="1323849" cy="115836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1304966" y="377368"/>
            <a:ext cx="1028807" cy="900206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2307898" y="661033"/>
            <a:ext cx="1797481" cy="1572796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190099" y="116282"/>
            <a:ext cx="1544013" cy="1351011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71644" y="-1516067"/>
            <a:ext cx="2186935" cy="1913568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2544714" y="-754790"/>
            <a:ext cx="1323849" cy="1158368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4793397" y="868247"/>
            <a:ext cx="1323849" cy="1158368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15772777" y="84082"/>
            <a:ext cx="1028807" cy="900206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5400000">
            <a:off x="16840488" y="-382977"/>
            <a:ext cx="1544013" cy="1351011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5400000">
            <a:off x="16164983" y="1065211"/>
            <a:ext cx="1544013" cy="135101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-1149279" y="1054855"/>
            <a:ext cx="1323849" cy="1158368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5400000">
            <a:off x="-169900" y="540694"/>
            <a:ext cx="1028807" cy="900206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5400000">
            <a:off x="833032" y="824359"/>
            <a:ext cx="1797481" cy="1572796"/>
            <a:chOff x="0" y="0"/>
            <a:chExt cx="812800" cy="711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5400000">
            <a:off x="1715234" y="279609"/>
            <a:ext cx="1544013" cy="1351011"/>
            <a:chOff x="0" y="0"/>
            <a:chExt cx="812800" cy="7112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5400000">
            <a:off x="-1203222" y="-1352740"/>
            <a:ext cx="2186935" cy="1913568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5400000">
            <a:off x="1069848" y="-591464"/>
            <a:ext cx="1323849" cy="1158368"/>
            <a:chOff x="0" y="0"/>
            <a:chExt cx="812800" cy="711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5400000">
            <a:off x="3318532" y="1031573"/>
            <a:ext cx="1323849" cy="1158368"/>
            <a:chOff x="0" y="0"/>
            <a:chExt cx="812800" cy="7112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5400000">
            <a:off x="4297911" y="247408"/>
            <a:ext cx="1028807" cy="900206"/>
            <a:chOff x="0" y="0"/>
            <a:chExt cx="812800" cy="7112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5400000">
            <a:off x="5365622" y="-219650"/>
            <a:ext cx="1544013" cy="1351011"/>
            <a:chOff x="0" y="0"/>
            <a:chExt cx="812800" cy="7112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5400000">
            <a:off x="4690117" y="1228537"/>
            <a:ext cx="1544013" cy="1351011"/>
            <a:chOff x="0" y="0"/>
            <a:chExt cx="812800" cy="7112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7167934" y="52021"/>
            <a:ext cx="1028807" cy="900206"/>
            <a:chOff x="0" y="0"/>
            <a:chExt cx="812800" cy="7112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4977453" y="5175091"/>
            <a:ext cx="10109284" cy="20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95"/>
              </a:lnSpc>
            </a:pPr>
            <a:r>
              <a:rPr lang="en-US" sz="11211">
                <a:solidFill>
                  <a:srgbClr val="030F40"/>
                </a:solidFill>
                <a:latin typeface="Poppins Medium Bold Italics"/>
              </a:rPr>
              <a:t>THANK YOU</a:t>
            </a:r>
          </a:p>
        </p:txBody>
      </p:sp>
      <p:sp>
        <p:nvSpPr>
          <p:cNvPr id="78" name="AutoShape 78"/>
          <p:cNvSpPr/>
          <p:nvPr/>
        </p:nvSpPr>
        <p:spPr>
          <a:xfrm>
            <a:off x="-3573257" y="7581830"/>
            <a:ext cx="14728518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6820800" y="7957840"/>
            <a:ext cx="14230112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 rot="-8010846">
            <a:off x="-1795351" y="8776237"/>
            <a:ext cx="3590702" cy="3141864"/>
            <a:chOff x="0" y="0"/>
            <a:chExt cx="812800" cy="7112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40087" y="954319"/>
            <a:ext cx="1797481" cy="157279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722288" y="409568"/>
            <a:ext cx="1544013" cy="1351011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6962201" y="-1436261"/>
            <a:ext cx="2186935" cy="191356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9211794" y="-695945"/>
            <a:ext cx="1323849" cy="115836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25586" y="1161532"/>
            <a:ext cx="1323849" cy="115836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1304966" y="377368"/>
            <a:ext cx="1028807" cy="900206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2307898" y="661033"/>
            <a:ext cx="1797481" cy="1572796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190099" y="116282"/>
            <a:ext cx="1544013" cy="1351011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71644" y="-1516067"/>
            <a:ext cx="2186935" cy="1913568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2544714" y="-754790"/>
            <a:ext cx="1323849" cy="1158368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4793397" y="868247"/>
            <a:ext cx="1323849" cy="1158368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15772777" y="84082"/>
            <a:ext cx="1028807" cy="900206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5400000">
            <a:off x="16840488" y="-382977"/>
            <a:ext cx="1544013" cy="1351011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5400000">
            <a:off x="16164983" y="1065211"/>
            <a:ext cx="1544013" cy="135101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-1149279" y="1054855"/>
            <a:ext cx="1323849" cy="1158368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5400000">
            <a:off x="-169900" y="540694"/>
            <a:ext cx="1028807" cy="900206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5400000">
            <a:off x="833032" y="824359"/>
            <a:ext cx="1797481" cy="1572796"/>
            <a:chOff x="0" y="0"/>
            <a:chExt cx="812800" cy="711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5400000">
            <a:off x="1715234" y="279609"/>
            <a:ext cx="1544013" cy="1351011"/>
            <a:chOff x="0" y="0"/>
            <a:chExt cx="812800" cy="7112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5400000">
            <a:off x="-1203222" y="-1352740"/>
            <a:ext cx="2186935" cy="1913568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5400000">
            <a:off x="1069848" y="-591464"/>
            <a:ext cx="1323849" cy="1158368"/>
            <a:chOff x="0" y="0"/>
            <a:chExt cx="812800" cy="711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5400000">
            <a:off x="3318532" y="1031573"/>
            <a:ext cx="1323849" cy="1158368"/>
            <a:chOff x="0" y="0"/>
            <a:chExt cx="812800" cy="7112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5400000">
            <a:off x="4297911" y="247408"/>
            <a:ext cx="1028807" cy="900206"/>
            <a:chOff x="0" y="0"/>
            <a:chExt cx="812800" cy="7112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5400000">
            <a:off x="5365622" y="-219650"/>
            <a:ext cx="1544013" cy="1351011"/>
            <a:chOff x="0" y="0"/>
            <a:chExt cx="812800" cy="7112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5400000">
            <a:off x="4690117" y="1228537"/>
            <a:ext cx="1544013" cy="1351011"/>
            <a:chOff x="0" y="0"/>
            <a:chExt cx="812800" cy="7112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7167934" y="52021"/>
            <a:ext cx="1028807" cy="900206"/>
            <a:chOff x="0" y="0"/>
            <a:chExt cx="812800" cy="7112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4135382" y="4829175"/>
            <a:ext cx="12635042" cy="202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95"/>
              </a:lnSpc>
            </a:pPr>
            <a:r>
              <a:rPr lang="en-US" sz="11211">
                <a:solidFill>
                  <a:srgbClr val="030F40"/>
                </a:solidFill>
                <a:latin typeface="Poppins Medium Bold Italics"/>
              </a:rPr>
              <a:t>ANY QUESTIONS?</a:t>
            </a:r>
          </a:p>
        </p:txBody>
      </p:sp>
      <p:sp>
        <p:nvSpPr>
          <p:cNvPr id="78" name="AutoShape 78"/>
          <p:cNvSpPr/>
          <p:nvPr/>
        </p:nvSpPr>
        <p:spPr>
          <a:xfrm>
            <a:off x="-3573257" y="7581830"/>
            <a:ext cx="14728518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6820800" y="7957840"/>
            <a:ext cx="14230112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 rot="-8010846">
            <a:off x="-1795351" y="8776237"/>
            <a:ext cx="3590702" cy="3141864"/>
            <a:chOff x="0" y="0"/>
            <a:chExt cx="812800" cy="7112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0600" y="3209244"/>
            <a:ext cx="10220751" cy="33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030F40"/>
                </a:solidFill>
                <a:latin typeface="Open Sans Light Bold"/>
              </a:rPr>
              <a:t>Sanction screening </a:t>
            </a:r>
          </a:p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030F40"/>
                </a:solidFill>
                <a:latin typeface="Open Sans Light Bold"/>
              </a:rPr>
              <a:t>of payments transactions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258717"/>
            <a:ext cx="1494716" cy="130787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0595" y="979148"/>
            <a:ext cx="1283941" cy="112344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4300" y="-451058"/>
            <a:ext cx="1818570" cy="159124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741533" y="1374760"/>
            <a:ext cx="1100862" cy="963254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96927" y="2300946"/>
            <a:ext cx="1100862" cy="963254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079020" y="3100026"/>
            <a:ext cx="855516" cy="748576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243885" y="3973975"/>
            <a:ext cx="1494716" cy="130787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4480" y="4694406"/>
            <a:ext cx="1283941" cy="1123448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50663" y="2300946"/>
            <a:ext cx="1818570" cy="1591249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790466" y="4146286"/>
            <a:ext cx="1100862" cy="963254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440812" y="6016204"/>
            <a:ext cx="1100862" cy="963254"/>
            <a:chOff x="0" y="0"/>
            <a:chExt cx="812800" cy="711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322905" y="6815285"/>
            <a:ext cx="855516" cy="748576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78421" y="5454480"/>
            <a:ext cx="1283941" cy="1123448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10800000">
            <a:off x="2143970" y="7189573"/>
            <a:ext cx="1494716" cy="1307876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09644" y="7729928"/>
            <a:ext cx="1283941" cy="1123448"/>
            <a:chOff x="0" y="0"/>
            <a:chExt cx="812800" cy="7112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387" y="7168204"/>
            <a:ext cx="1283941" cy="1123448"/>
            <a:chOff x="0" y="0"/>
            <a:chExt cx="812800" cy="7112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15556" y="8853376"/>
            <a:ext cx="1251582" cy="809847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1161" y="2627776"/>
            <a:ext cx="5466332" cy="5869673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 rot="-10800000">
            <a:off x="196927" y="9445349"/>
            <a:ext cx="1494716" cy="1307876"/>
            <a:chOff x="0" y="0"/>
            <a:chExt cx="812800" cy="7112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847522" y="10165780"/>
            <a:ext cx="1283941" cy="1123448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881227" y="8735574"/>
            <a:ext cx="1818570" cy="1591249"/>
            <a:chOff x="0" y="0"/>
            <a:chExt cx="812800" cy="711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AutoShape 62"/>
          <p:cNvSpPr/>
          <p:nvPr/>
        </p:nvSpPr>
        <p:spPr>
          <a:xfrm>
            <a:off x="9525000" y="7057570"/>
            <a:ext cx="5321534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>
            <a:off x="12649200" y="7247778"/>
            <a:ext cx="14230112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899209">
            <a:off x="14173200" y="-5088796"/>
            <a:ext cx="8229600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56014" y="1995197"/>
            <a:ext cx="9453675" cy="0"/>
          </a:xfrm>
          <a:prstGeom prst="line">
            <a:avLst/>
          </a:prstGeom>
          <a:ln w="952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06523" y="8853376"/>
            <a:ext cx="1251582" cy="8098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9497" y="2679822"/>
            <a:ext cx="3290093" cy="32601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0115" y="447352"/>
            <a:ext cx="81153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30F40"/>
                </a:solidFill>
                <a:latin typeface="Poppins Medium"/>
              </a:rPr>
              <a:t>AGENDA: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6051" y="3792917"/>
            <a:ext cx="3073539" cy="9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What is Sanction screening?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220590" y="2679822"/>
            <a:ext cx="3290093" cy="32601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5285" y="8449782"/>
            <a:ext cx="7315200" cy="19933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39915" y="8449782"/>
            <a:ext cx="7315200" cy="199339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32369" y="4040567"/>
            <a:ext cx="3073539" cy="48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Features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91683" y="2679822"/>
            <a:ext cx="3290093" cy="32601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999960" y="3858599"/>
            <a:ext cx="3073539" cy="9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Technology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 Used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67551" y="2679822"/>
            <a:ext cx="3290093" cy="32601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884105" y="3792917"/>
            <a:ext cx="3073539" cy="9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Data flow diagram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2821" y="4855342"/>
            <a:ext cx="3290093" cy="326018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11098" y="6327232"/>
            <a:ext cx="3073539" cy="48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Demo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08524" y="4769760"/>
            <a:ext cx="3290093" cy="326018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216801" y="5812032"/>
            <a:ext cx="3073539" cy="147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Journey</a:t>
            </a:r>
          </a:p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 through the program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79617" y="4835443"/>
            <a:ext cx="3290093" cy="326018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87894" y="6307332"/>
            <a:ext cx="3073539" cy="48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Montserrat Classic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197742">
            <a:off x="-2073380" y="9332295"/>
            <a:ext cx="3590702" cy="3141864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432665" y="2567334"/>
            <a:ext cx="8115300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30F40"/>
                </a:solidFill>
                <a:latin typeface="Poppins Medium"/>
              </a:rPr>
              <a:t>WHAT IS SANCTION 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30F40"/>
                </a:solidFill>
                <a:latin typeface="Poppins Medium"/>
              </a:rPr>
              <a:t>SCREENING?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2990792" y="5118630"/>
            <a:ext cx="8229600" cy="0"/>
          </a:xfrm>
          <a:prstGeom prst="line">
            <a:avLst/>
          </a:prstGeom>
          <a:ln w="47625" cap="rnd">
            <a:solidFill>
              <a:srgbClr val="607F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105217" y="-1057"/>
            <a:ext cx="6000750" cy="1133475"/>
            <a:chOff x="0" y="0"/>
            <a:chExt cx="1580444" cy="2985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0444" cy="298528"/>
            </a:xfrm>
            <a:custGeom>
              <a:avLst/>
              <a:gdLst/>
              <a:ahLst/>
              <a:cxnLst/>
              <a:rect l="l" t="t" r="r" b="b"/>
              <a:pathLst>
                <a:path w="1580444" h="298528">
                  <a:moveTo>
                    <a:pt x="790222" y="298528"/>
                  </a:moveTo>
                  <a:lnTo>
                    <a:pt x="1580444" y="0"/>
                  </a:lnTo>
                  <a:lnTo>
                    <a:pt x="0" y="0"/>
                  </a:lnTo>
                  <a:lnTo>
                    <a:pt x="790222" y="298528"/>
                  </a:lnTo>
                  <a:close/>
                </a:path>
              </a:pathLst>
            </a:custGeom>
            <a:solidFill>
              <a:srgbClr val="607F9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105217" y="9153173"/>
            <a:ext cx="6000750" cy="1133475"/>
            <a:chOff x="0" y="0"/>
            <a:chExt cx="1580444" cy="2985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0444" cy="298528"/>
            </a:xfrm>
            <a:custGeom>
              <a:avLst/>
              <a:gdLst/>
              <a:ahLst/>
              <a:cxnLst/>
              <a:rect l="l" t="t" r="r" b="b"/>
              <a:pathLst>
                <a:path w="1580444" h="298528">
                  <a:moveTo>
                    <a:pt x="790222" y="298528"/>
                  </a:moveTo>
                  <a:lnTo>
                    <a:pt x="1580444" y="0"/>
                  </a:lnTo>
                  <a:lnTo>
                    <a:pt x="0" y="0"/>
                  </a:lnTo>
                  <a:lnTo>
                    <a:pt x="790222" y="298528"/>
                  </a:lnTo>
                  <a:close/>
                </a:path>
              </a:pathLst>
            </a:custGeom>
            <a:solidFill>
              <a:srgbClr val="607F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10800000">
            <a:off x="235581" y="4903415"/>
            <a:ext cx="6408260" cy="0"/>
          </a:xfrm>
          <a:prstGeom prst="line">
            <a:avLst/>
          </a:prstGeom>
          <a:ln w="47625" cap="rnd">
            <a:solidFill>
              <a:srgbClr val="A9DC1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933574" y="8950445"/>
            <a:ext cx="4904789" cy="133655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42000"/>
          </a:blip>
          <a:srcRect/>
          <a:stretch>
            <a:fillRect/>
          </a:stretch>
        </p:blipFill>
        <p:spPr>
          <a:xfrm>
            <a:off x="1736383" y="5740614"/>
            <a:ext cx="3406656" cy="2952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0CF28-3FB8-BCF4-F887-4E5FCC88D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764" y="922289"/>
            <a:ext cx="7521236" cy="7650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37268" y="4254438"/>
            <a:ext cx="1564967" cy="11381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520622" y="-1028700"/>
            <a:ext cx="3121036" cy="349695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8010846">
            <a:off x="-1795351" y="8776237"/>
            <a:ext cx="3590702" cy="3141864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23417" y="9024270"/>
            <a:ext cx="1251582" cy="8098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52460" y="5141558"/>
            <a:ext cx="1277304" cy="9515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78692" y="4192386"/>
            <a:ext cx="978135" cy="126074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291681" y="5053380"/>
            <a:ext cx="851486" cy="8514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621177" y="4128538"/>
            <a:ext cx="2547086" cy="19007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14433" y="4691937"/>
            <a:ext cx="2259854" cy="82767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91515" y="3569341"/>
            <a:ext cx="2905692" cy="286871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279210" y="3608231"/>
            <a:ext cx="2905692" cy="286871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66906" y="3544383"/>
            <a:ext cx="2905692" cy="286871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441875" y="3544383"/>
            <a:ext cx="2905692" cy="286871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014316" y="3544383"/>
            <a:ext cx="2905692" cy="286871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700116" y="4434392"/>
            <a:ext cx="1507430" cy="123797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69757" y="6438051"/>
            <a:ext cx="28274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Login Page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18332" y="6476941"/>
            <a:ext cx="28274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Upload 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20116" y="6476941"/>
            <a:ext cx="28274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Validation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21177" y="6476941"/>
            <a:ext cx="282744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Sanctioning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32079" y="6476941"/>
            <a:ext cx="4485841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Display </a:t>
            </a:r>
          </a:p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030F40"/>
                </a:solidFill>
                <a:latin typeface="Open Sans"/>
              </a:rPr>
              <a:t>sanctions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994011" y="4636507"/>
            <a:ext cx="919640" cy="187010"/>
            <a:chOff x="0" y="0"/>
            <a:chExt cx="242210" cy="4925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2210" cy="49254"/>
            </a:xfrm>
            <a:custGeom>
              <a:avLst/>
              <a:gdLst/>
              <a:ahLst/>
              <a:cxnLst/>
              <a:rect l="l" t="t" r="r" b="b"/>
              <a:pathLst>
                <a:path w="242210" h="49254">
                  <a:moveTo>
                    <a:pt x="24627" y="0"/>
                  </a:moveTo>
                  <a:lnTo>
                    <a:pt x="217583" y="0"/>
                  </a:lnTo>
                  <a:cubicBezTo>
                    <a:pt x="231184" y="0"/>
                    <a:pt x="242210" y="11026"/>
                    <a:pt x="242210" y="24627"/>
                  </a:cubicBezTo>
                  <a:lnTo>
                    <a:pt x="242210" y="24627"/>
                  </a:lnTo>
                  <a:cubicBezTo>
                    <a:pt x="242210" y="31158"/>
                    <a:pt x="239615" y="37422"/>
                    <a:pt x="234997" y="42041"/>
                  </a:cubicBezTo>
                  <a:cubicBezTo>
                    <a:pt x="230378" y="46659"/>
                    <a:pt x="224114" y="49254"/>
                    <a:pt x="217583" y="49254"/>
                  </a:cubicBezTo>
                  <a:lnTo>
                    <a:pt x="24627" y="49254"/>
                  </a:lnTo>
                  <a:cubicBezTo>
                    <a:pt x="18095" y="49254"/>
                    <a:pt x="11831" y="46659"/>
                    <a:pt x="7213" y="42041"/>
                  </a:cubicBezTo>
                  <a:cubicBezTo>
                    <a:pt x="2595" y="37422"/>
                    <a:pt x="0" y="31158"/>
                    <a:pt x="0" y="24627"/>
                  </a:cubicBezTo>
                  <a:lnTo>
                    <a:pt x="0" y="24627"/>
                  </a:lnTo>
                  <a:cubicBezTo>
                    <a:pt x="0" y="18095"/>
                    <a:pt x="2595" y="11831"/>
                    <a:pt x="7213" y="7213"/>
                  </a:cubicBezTo>
                  <a:cubicBezTo>
                    <a:pt x="11831" y="2595"/>
                    <a:pt x="18095" y="0"/>
                    <a:pt x="24627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994011" y="4891910"/>
            <a:ext cx="919640" cy="187010"/>
            <a:chOff x="0" y="0"/>
            <a:chExt cx="242210" cy="49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2210" cy="49254"/>
            </a:xfrm>
            <a:custGeom>
              <a:avLst/>
              <a:gdLst/>
              <a:ahLst/>
              <a:cxnLst/>
              <a:rect l="l" t="t" r="r" b="b"/>
              <a:pathLst>
                <a:path w="242210" h="49254">
                  <a:moveTo>
                    <a:pt x="24627" y="0"/>
                  </a:moveTo>
                  <a:lnTo>
                    <a:pt x="217583" y="0"/>
                  </a:lnTo>
                  <a:cubicBezTo>
                    <a:pt x="231184" y="0"/>
                    <a:pt x="242210" y="11026"/>
                    <a:pt x="242210" y="24627"/>
                  </a:cubicBezTo>
                  <a:lnTo>
                    <a:pt x="242210" y="24627"/>
                  </a:lnTo>
                  <a:cubicBezTo>
                    <a:pt x="242210" y="31158"/>
                    <a:pt x="239615" y="37422"/>
                    <a:pt x="234997" y="42041"/>
                  </a:cubicBezTo>
                  <a:cubicBezTo>
                    <a:pt x="230378" y="46659"/>
                    <a:pt x="224114" y="49254"/>
                    <a:pt x="217583" y="49254"/>
                  </a:cubicBezTo>
                  <a:lnTo>
                    <a:pt x="24627" y="49254"/>
                  </a:lnTo>
                  <a:cubicBezTo>
                    <a:pt x="18095" y="49254"/>
                    <a:pt x="11831" y="46659"/>
                    <a:pt x="7213" y="42041"/>
                  </a:cubicBezTo>
                  <a:cubicBezTo>
                    <a:pt x="2595" y="37422"/>
                    <a:pt x="0" y="31158"/>
                    <a:pt x="0" y="24627"/>
                  </a:cubicBezTo>
                  <a:lnTo>
                    <a:pt x="0" y="24627"/>
                  </a:lnTo>
                  <a:cubicBezTo>
                    <a:pt x="0" y="18095"/>
                    <a:pt x="2595" y="11831"/>
                    <a:pt x="7213" y="7213"/>
                  </a:cubicBezTo>
                  <a:cubicBezTo>
                    <a:pt x="11831" y="2595"/>
                    <a:pt x="18095" y="0"/>
                    <a:pt x="24627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994011" y="5145595"/>
            <a:ext cx="919640" cy="187010"/>
            <a:chOff x="0" y="0"/>
            <a:chExt cx="242210" cy="4925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2210" cy="49254"/>
            </a:xfrm>
            <a:custGeom>
              <a:avLst/>
              <a:gdLst/>
              <a:ahLst/>
              <a:cxnLst/>
              <a:rect l="l" t="t" r="r" b="b"/>
              <a:pathLst>
                <a:path w="242210" h="49254">
                  <a:moveTo>
                    <a:pt x="24627" y="0"/>
                  </a:moveTo>
                  <a:lnTo>
                    <a:pt x="217583" y="0"/>
                  </a:lnTo>
                  <a:cubicBezTo>
                    <a:pt x="231184" y="0"/>
                    <a:pt x="242210" y="11026"/>
                    <a:pt x="242210" y="24627"/>
                  </a:cubicBezTo>
                  <a:lnTo>
                    <a:pt x="242210" y="24627"/>
                  </a:lnTo>
                  <a:cubicBezTo>
                    <a:pt x="242210" y="31158"/>
                    <a:pt x="239615" y="37422"/>
                    <a:pt x="234997" y="42041"/>
                  </a:cubicBezTo>
                  <a:cubicBezTo>
                    <a:pt x="230378" y="46659"/>
                    <a:pt x="224114" y="49254"/>
                    <a:pt x="217583" y="49254"/>
                  </a:cubicBezTo>
                  <a:lnTo>
                    <a:pt x="24627" y="49254"/>
                  </a:lnTo>
                  <a:cubicBezTo>
                    <a:pt x="18095" y="49254"/>
                    <a:pt x="11831" y="46659"/>
                    <a:pt x="7213" y="42041"/>
                  </a:cubicBezTo>
                  <a:cubicBezTo>
                    <a:pt x="2595" y="37422"/>
                    <a:pt x="0" y="31158"/>
                    <a:pt x="0" y="24627"/>
                  </a:cubicBezTo>
                  <a:lnTo>
                    <a:pt x="0" y="24627"/>
                  </a:lnTo>
                  <a:cubicBezTo>
                    <a:pt x="0" y="18095"/>
                    <a:pt x="2595" y="11831"/>
                    <a:pt x="7213" y="7213"/>
                  </a:cubicBezTo>
                  <a:cubicBezTo>
                    <a:pt x="11831" y="2595"/>
                    <a:pt x="18095" y="0"/>
                    <a:pt x="24627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5E80DE-C3D3-2246-0D2B-F73CF39888B1}"/>
              </a:ext>
            </a:extLst>
          </p:cNvPr>
          <p:cNvSpPr/>
          <p:nvPr/>
        </p:nvSpPr>
        <p:spPr>
          <a:xfrm>
            <a:off x="-934040" y="342900"/>
            <a:ext cx="12573000" cy="9057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ACB33B-E2EA-D7B3-F61B-5CD203662404}"/>
              </a:ext>
            </a:extLst>
          </p:cNvPr>
          <p:cNvSpPr txBox="1"/>
          <p:nvPr/>
        </p:nvSpPr>
        <p:spPr>
          <a:xfrm>
            <a:off x="-1022781" y="255304"/>
            <a:ext cx="1186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</a:rPr>
              <a:t>Features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010846">
            <a:off x="-1795351" y="8776237"/>
            <a:ext cx="3590702" cy="3141864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629188" y="1975745"/>
            <a:ext cx="12240857" cy="0"/>
          </a:xfrm>
          <a:prstGeom prst="line">
            <a:avLst/>
          </a:prstGeom>
          <a:ln w="47625" cap="rnd">
            <a:solidFill>
              <a:srgbClr val="A9DC1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9784" y="2905451"/>
            <a:ext cx="4666616" cy="24520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15556" y="8853376"/>
            <a:ext cx="1251582" cy="8098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39618" y="2905451"/>
            <a:ext cx="2973232" cy="30971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76067" y="2494477"/>
            <a:ext cx="2839489" cy="32740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136196" y="6766787"/>
            <a:ext cx="6511134" cy="34235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l="13469"/>
          <a:stretch>
            <a:fillRect/>
          </a:stretch>
        </p:blipFill>
        <p:spPr>
          <a:xfrm>
            <a:off x="11829969" y="6883532"/>
            <a:ext cx="2760426" cy="319010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390525"/>
            <a:ext cx="8115300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30F40"/>
                </a:solidFill>
                <a:latin typeface="Poppins Medium"/>
              </a:rPr>
              <a:t>TECHNOLOGY STACK: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197742">
            <a:off x="-2073380" y="9332295"/>
            <a:ext cx="3590702" cy="3141864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758168" y="3826101"/>
            <a:ext cx="811530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30F40"/>
                </a:solidFill>
                <a:latin typeface="Poppins Medium"/>
              </a:rPr>
              <a:t>DATA FLOW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821031" y="5118983"/>
            <a:ext cx="8229600" cy="0"/>
          </a:xfrm>
          <a:prstGeom prst="line">
            <a:avLst/>
          </a:prstGeom>
          <a:ln w="47625" cap="rnd">
            <a:solidFill>
              <a:srgbClr val="607F9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08373" y="1027995"/>
            <a:ext cx="13079627" cy="792755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935456" y="-705"/>
            <a:ext cx="6000750" cy="1133475"/>
            <a:chOff x="0" y="0"/>
            <a:chExt cx="1580444" cy="2985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0444" cy="298528"/>
            </a:xfrm>
            <a:custGeom>
              <a:avLst/>
              <a:gdLst/>
              <a:ahLst/>
              <a:cxnLst/>
              <a:rect l="l" t="t" r="r" b="b"/>
              <a:pathLst>
                <a:path w="1580444" h="298528">
                  <a:moveTo>
                    <a:pt x="790222" y="298528"/>
                  </a:moveTo>
                  <a:lnTo>
                    <a:pt x="1580444" y="0"/>
                  </a:lnTo>
                  <a:lnTo>
                    <a:pt x="0" y="0"/>
                  </a:lnTo>
                  <a:lnTo>
                    <a:pt x="790222" y="298528"/>
                  </a:lnTo>
                  <a:close/>
                </a:path>
              </a:pathLst>
            </a:custGeom>
            <a:solidFill>
              <a:srgbClr val="607F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935456" y="9153525"/>
            <a:ext cx="6000750" cy="1133475"/>
            <a:chOff x="0" y="0"/>
            <a:chExt cx="1580444" cy="2985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80444" cy="298528"/>
            </a:xfrm>
            <a:custGeom>
              <a:avLst/>
              <a:gdLst/>
              <a:ahLst/>
              <a:cxnLst/>
              <a:rect l="l" t="t" r="r" b="b"/>
              <a:pathLst>
                <a:path w="1580444" h="298528">
                  <a:moveTo>
                    <a:pt x="790222" y="298528"/>
                  </a:moveTo>
                  <a:lnTo>
                    <a:pt x="1580444" y="0"/>
                  </a:lnTo>
                  <a:lnTo>
                    <a:pt x="0" y="0"/>
                  </a:lnTo>
                  <a:lnTo>
                    <a:pt x="790222" y="298528"/>
                  </a:lnTo>
                  <a:close/>
                </a:path>
              </a:pathLst>
            </a:custGeom>
            <a:solidFill>
              <a:srgbClr val="607F9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22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83452" y="9156760"/>
            <a:ext cx="4147670" cy="113024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10800000">
            <a:off x="182156" y="5143500"/>
            <a:ext cx="4386305" cy="0"/>
          </a:xfrm>
          <a:prstGeom prst="line">
            <a:avLst/>
          </a:prstGeom>
          <a:ln w="47625" cap="rnd">
            <a:solidFill>
              <a:srgbClr val="A9DC1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831122" y="9156760"/>
            <a:ext cx="4147670" cy="113024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4835988" y="-615709"/>
            <a:ext cx="3121036" cy="34969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40087" y="954319"/>
            <a:ext cx="1797481" cy="157279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722288" y="409568"/>
            <a:ext cx="1544013" cy="1351011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6962201" y="-1436261"/>
            <a:ext cx="2186935" cy="191356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9211794" y="-695945"/>
            <a:ext cx="1323849" cy="115836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25586" y="1161532"/>
            <a:ext cx="1323849" cy="115836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1304966" y="377368"/>
            <a:ext cx="1028807" cy="900206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2307898" y="661033"/>
            <a:ext cx="1797481" cy="1572796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190099" y="116282"/>
            <a:ext cx="1544013" cy="1351011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0271644" y="-1516067"/>
            <a:ext cx="2186935" cy="1913568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2544714" y="-754790"/>
            <a:ext cx="1323849" cy="1158368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4793397" y="868247"/>
            <a:ext cx="1323849" cy="1158368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15772777" y="84082"/>
            <a:ext cx="1028807" cy="900206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5400000">
            <a:off x="16840488" y="-382977"/>
            <a:ext cx="1544013" cy="1351011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5400000">
            <a:off x="16164983" y="1065211"/>
            <a:ext cx="1544013" cy="135101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-1149279" y="1054855"/>
            <a:ext cx="1323849" cy="1158368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5400000">
            <a:off x="-169900" y="540694"/>
            <a:ext cx="1028807" cy="900206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5400000">
            <a:off x="833032" y="824359"/>
            <a:ext cx="1797481" cy="1572796"/>
            <a:chOff x="0" y="0"/>
            <a:chExt cx="812800" cy="711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5400000">
            <a:off x="1715234" y="279609"/>
            <a:ext cx="1544013" cy="1351011"/>
            <a:chOff x="0" y="0"/>
            <a:chExt cx="812800" cy="7112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5400000">
            <a:off x="-1203222" y="-1352740"/>
            <a:ext cx="2186935" cy="1913568"/>
            <a:chOff x="0" y="0"/>
            <a:chExt cx="812800" cy="7112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5400000">
            <a:off x="1069848" y="-591464"/>
            <a:ext cx="1323849" cy="1158368"/>
            <a:chOff x="0" y="0"/>
            <a:chExt cx="812800" cy="7112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5400000">
            <a:off x="3318532" y="1031573"/>
            <a:ext cx="1323849" cy="1158368"/>
            <a:chOff x="0" y="0"/>
            <a:chExt cx="812800" cy="7112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5400000">
            <a:off x="4297911" y="247408"/>
            <a:ext cx="1028807" cy="900206"/>
            <a:chOff x="0" y="0"/>
            <a:chExt cx="812800" cy="7112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-5400000">
            <a:off x="5365622" y="-219650"/>
            <a:ext cx="1544013" cy="1351011"/>
            <a:chOff x="0" y="0"/>
            <a:chExt cx="812800" cy="7112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5400000">
            <a:off x="4690117" y="1228537"/>
            <a:ext cx="1544013" cy="1351011"/>
            <a:chOff x="0" y="0"/>
            <a:chExt cx="812800" cy="7112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7167934" y="52021"/>
            <a:ext cx="1028807" cy="900206"/>
            <a:chOff x="0" y="0"/>
            <a:chExt cx="812800" cy="7112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4239893" y="4829175"/>
            <a:ext cx="10109284" cy="202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95"/>
              </a:lnSpc>
            </a:pPr>
            <a:r>
              <a:rPr lang="en-US" sz="11211">
                <a:solidFill>
                  <a:srgbClr val="030F40"/>
                </a:solidFill>
                <a:latin typeface="Poppins Medium Bold Italics"/>
              </a:rPr>
              <a:t>DEMO</a:t>
            </a:r>
          </a:p>
        </p:txBody>
      </p:sp>
      <p:sp>
        <p:nvSpPr>
          <p:cNvPr id="78" name="AutoShape 78"/>
          <p:cNvSpPr/>
          <p:nvPr/>
        </p:nvSpPr>
        <p:spPr>
          <a:xfrm>
            <a:off x="-3573257" y="7581830"/>
            <a:ext cx="14728518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6820800" y="7957840"/>
            <a:ext cx="14230112" cy="0"/>
          </a:xfrm>
          <a:prstGeom prst="line">
            <a:avLst/>
          </a:prstGeom>
          <a:ln w="57150" cap="flat">
            <a:solidFill>
              <a:srgbClr val="AADC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0" name="Group 80"/>
          <p:cNvGrpSpPr/>
          <p:nvPr/>
        </p:nvGrpSpPr>
        <p:grpSpPr>
          <a:xfrm rot="-8010846">
            <a:off x="-1795351" y="8776237"/>
            <a:ext cx="3590702" cy="3141864"/>
            <a:chOff x="0" y="0"/>
            <a:chExt cx="812800" cy="7112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19146" y="-48571"/>
            <a:ext cx="1797481" cy="1572796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3231" y="817789"/>
            <a:ext cx="1544013" cy="1351011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6321" y="-902116"/>
            <a:ext cx="2186935" cy="191356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975147" y="1293535"/>
            <a:ext cx="1323849" cy="115836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17670" y="2407327"/>
            <a:ext cx="1323849" cy="1158368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178437" y="3368267"/>
            <a:ext cx="1028807" cy="900206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74140" y="4419240"/>
            <a:ext cx="1797481" cy="157279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6517" y="5285600"/>
            <a:ext cx="1544013" cy="1351011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986126" y="2407327"/>
            <a:ext cx="2186935" cy="1913568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2033992" y="4626454"/>
            <a:ext cx="1323849" cy="1158368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410955" y="6875138"/>
            <a:ext cx="1323849" cy="1158368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471723" y="7836078"/>
            <a:ext cx="1028807" cy="900206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500530" y="6199632"/>
            <a:ext cx="1544013" cy="1351011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2459101" y="8286181"/>
            <a:ext cx="1797481" cy="1572796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07F96">
                <a:alpha val="57647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55776" y="8935989"/>
            <a:ext cx="1544013" cy="1351011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588" y="8260483"/>
            <a:ext cx="1544013" cy="1351011"/>
            <a:chOff x="0" y="0"/>
            <a:chExt cx="812800" cy="711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ABDDF">
                <a:alpha val="5764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2592878">
            <a:off x="16492649" y="-1619503"/>
            <a:ext cx="3590702" cy="3141864"/>
            <a:chOff x="0" y="0"/>
            <a:chExt cx="812800" cy="7112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8A48">
                <a:alpha val="57647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6506" y="8853376"/>
            <a:ext cx="1251582" cy="809847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18582" y="7200900"/>
            <a:ext cx="3672459" cy="4114800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28A7D93-5D61-9992-B5B2-21574E23D77D}"/>
              </a:ext>
            </a:extLst>
          </p:cNvPr>
          <p:cNvSpPr/>
          <p:nvPr/>
        </p:nvSpPr>
        <p:spPr>
          <a:xfrm>
            <a:off x="5943600" y="4419240"/>
            <a:ext cx="12573000" cy="9057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880CD7-B9D2-C26D-A2E5-6489B3D81B90}"/>
              </a:ext>
            </a:extLst>
          </p:cNvPr>
          <p:cNvSpPr txBox="1"/>
          <p:nvPr/>
        </p:nvSpPr>
        <p:spPr>
          <a:xfrm>
            <a:off x="7696200" y="4382972"/>
            <a:ext cx="1186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</a:rPr>
              <a:t>Journey through the program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Open Sans</vt:lpstr>
      <vt:lpstr>Open Sans Bold Italics</vt:lpstr>
      <vt:lpstr>Poppins Medium</vt:lpstr>
      <vt:lpstr>Calibri</vt:lpstr>
      <vt:lpstr>Poppins Medium Bold Italics</vt:lpstr>
      <vt:lpstr>Open Sans Light Bold</vt:lpstr>
      <vt:lpstr>Montserrat Classic</vt:lpstr>
      <vt:lpstr>Arial</vt:lpstr>
      <vt:lpstr>Open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 ACTIVITY PRESENTATION TEMPLATE</dc:title>
  <cp:lastModifiedBy>shruti mohankumar</cp:lastModifiedBy>
  <cp:revision>5</cp:revision>
  <dcterms:created xsi:type="dcterms:W3CDTF">2006-08-16T00:00:00Z</dcterms:created>
  <dcterms:modified xsi:type="dcterms:W3CDTF">2022-09-22T12:04:30Z</dcterms:modified>
  <dc:identifier>DAFLiZ76LOY</dc:identifier>
</cp:coreProperties>
</file>